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75" r:id="rId3"/>
    <p:sldId id="277" r:id="rId4"/>
    <p:sldId id="262" r:id="rId5"/>
    <p:sldId id="272" r:id="rId6"/>
    <p:sldId id="273" r:id="rId7"/>
    <p:sldId id="264" r:id="rId8"/>
    <p:sldId id="257" r:id="rId9"/>
    <p:sldId id="267" r:id="rId10"/>
    <p:sldId id="266" r:id="rId11"/>
    <p:sldId id="268" r:id="rId12"/>
    <p:sldId id="269" r:id="rId13"/>
    <p:sldId id="270" r:id="rId14"/>
    <p:sldId id="258" r:id="rId15"/>
    <p:sldId id="260" r:id="rId16"/>
    <p:sldId id="274" r:id="rId17"/>
    <p:sldId id="265" r:id="rId18"/>
    <p:sldId id="271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796" autoAdjust="0"/>
  </p:normalViewPr>
  <p:slideViewPr>
    <p:cSldViewPr snapToGrid="0">
      <p:cViewPr varScale="1">
        <p:scale>
          <a:sx n="136" d="100"/>
          <a:sy n="136" d="100"/>
        </p:scale>
        <p:origin x="121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17.06.2024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Thema meiner Präsentation / meines Vortrags ist …</a:t>
            </a:r>
          </a:p>
          <a:p>
            <a:endParaRPr lang="de-DE" dirty="0"/>
          </a:p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ist die Agenda:</a:t>
            </a:r>
          </a:p>
          <a:p>
            <a:r>
              <a:rPr lang="de-DE" dirty="0"/>
              <a:t>Zunächst werde ich Ihnen eine kurze Vorstellung unserer Firma geben. Anschließend werden wir die Projektanalyse besprechen, in der wir die Herausforderungen und Anforderungen identifiziert haben.</a:t>
            </a:r>
          </a:p>
          <a:p>
            <a:r>
              <a:rPr lang="de-DE" dirty="0"/>
              <a:t>Danach folgt die Planung, wo wir die Strategien und Schritte erläutern, die wir zur Umsetzung des Projekts geplant haben.</a:t>
            </a:r>
          </a:p>
          <a:p>
            <a:r>
              <a:rPr lang="de-DE" dirty="0"/>
              <a:t>Im Abschnitt 'Umsetzung' werde ich auf die praktischen Aspekte und die eigentliche Entwicklung des Importprofil-Tools eingehen.</a:t>
            </a:r>
          </a:p>
          <a:p>
            <a:r>
              <a:rPr lang="de-DE" dirty="0"/>
              <a:t>Zum Schluss vergleichen wir den Soll- und Ist-Zustand, um die erzielten Ergebnisse zu bewerten. Abschließend ziehe ich ein Fazit und gebe einen Ausblick auf zukünftige Entwicklungen.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möchte ich mit einem Zitat von Nelson Mandela schließen, das die Bedeutung von Bildung wunderbar zusammenfasst: 'Education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powerful </a:t>
            </a:r>
            <a:r>
              <a:rPr lang="de-DE" dirty="0" err="1"/>
              <a:t>weapon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.'</a:t>
            </a:r>
          </a:p>
          <a:p>
            <a:r>
              <a:rPr lang="de-DE" dirty="0"/>
              <a:t>Vielen Dank für Ihre Aufmerksamkeit.“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17.06.2024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0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794B5EA-4D02-CF1C-92E0-758F5FAC10D1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0B848230-0CF4-0ED5-877A-B41FDC084699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A6FF5-A5D1-E54A-BEAA-CB8AB4369030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B62A3F34-5460-655A-E0B7-EDF52520A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F4167AF-FE80-261C-2D9C-134E65AC7717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98FCCE12-9DD6-936A-8932-8AD010B3E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196FD3DE-344D-77C1-9116-DF64B7929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270652E6-F2F4-0087-531F-A70AD02D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BAD158C-C259-8766-01D6-A2F738ECA3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170B70D8-3722-264F-6DEB-6968BEA1FF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2DB57981-8CF4-5BC4-22EC-77ACDB390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C17A16C3-A5A7-9D1F-45E8-5C52BDA913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34" y="6187556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139183"/>
            <a:ext cx="5181600" cy="3724221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F63BA2EE-04F0-9B88-DD00-7B7E843C9D9E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5F1404D-C291-BF7B-7499-4120B3C39A66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B5DCF51D-11D1-D06E-F295-251A522A35E6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E87F7C10-F3C6-8DFE-3958-347E3F72AA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E30848-7E77-1BBA-8F81-0D595B820200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E45807E-FCEE-34FA-A813-DB77A106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22C0564-57DB-0E05-847F-9C9C64B28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26E7CB7F-B9E3-7244-D50C-AF9AFECB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970FF23-2739-B4F1-5703-DDCACEBAD5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9560539C-BD36-6C54-9B34-8F4E454634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3AD9B5BC-D4BD-6CCB-4F14-AA70A5C07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7A7714FD-7DD8-7086-586A-5E42E70896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34" y="6187556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1986"/>
            <a:ext cx="5181600" cy="345861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4946B31-166C-9D4F-B7B8-AF6775BD1277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6732D08-CAB1-F4B1-09F3-864B8E6B92E9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BCB99EF-E080-5035-8866-F53DA9730078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81294F0B-12DD-4C72-F8AD-15FDFD72AB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C212F2DE-2A4C-6AA5-4C6B-8661208BB1D1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530F9BFD-1D34-CBB8-461C-9E3756C73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C3FC5627-A004-AD8C-C07A-7E7927DF6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BC9162B-5B62-7AF6-406F-66A2828BA4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FACF84B-C0A4-E43B-8BA4-2128D0510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0E0B9195-B15D-10EC-AAE7-31BE8383A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160F0C-AB56-36A0-F184-0212D9A614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7A8DD59-55CF-DCCE-F5D7-142503AD8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34" y="6187556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6729689" y="2359893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DA0271B1-ECCD-E20C-DA97-93259FD6EEB8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D05235E3-1D10-947D-E8C2-0934E72CD35B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663A0E2-6330-4D76-7F5D-F56A65F01AF7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73C1B454-7128-5C81-AAA5-E60AA021D6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EBB32F9-DA17-ED66-0156-435C08946430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A1F73276-ACC5-EACF-A7A6-2DE9614CF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676A558-EEF9-8385-4D09-F3E5EDA0E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E0E839FF-EEE7-DA7B-C2B9-775B68CCE3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6D4948D-01EA-434C-EC20-67B0C91596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01E3AE-CB61-8171-A3DB-DFDDFEF19E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927CDB1-598C-10E1-8AFD-445646DCA0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A85A50B-96F4-D640-CFFD-86167AF7C9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34" y="6187556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5C12638-9294-4004-2173-0884CB4498F5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F185110C-E2C0-BBE0-3FE6-1C3C97CD8ED2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F391927-536E-D59D-2CB2-4F9FD0BBF754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F5B4AF48-089A-111F-259B-93B9C13EF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ECC70CD-809E-C237-5C8E-9B3C0DE219CC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C4A52FD-41F6-79BB-8CB0-30688D82C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82A2A3C-CA96-07C8-C2BE-D506952DF8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739428D7-582E-86A6-D62A-B26AFC97F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784D8AE-6278-AFBA-6DEB-90F055D0A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DAB452E-38A1-1B9A-348F-58FDA31A0A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0B59D4-CAB2-839C-0F48-AEFAAF682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6AE6F52D-B6AD-74E2-C3CD-3072373E0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5072" y="6152114"/>
            <a:ext cx="765267" cy="58226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/>
              <a:t>Implementierung Phase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/>
              <a:t>Code 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43019BC3-B8CD-C40C-9986-6FD3B5A7E186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6C3E5D9-6A7A-692C-24E7-039458D3F336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ADB5678-FD12-D058-5EE5-196128E7D722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14BCCA6-2F53-9D42-55EF-7889E4C06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6DC914C-E309-DF31-75E7-63DCB0E3D128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2F152BF-0E16-91AD-C157-CEDFB1309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10E1BF6-15A7-1B17-5655-1D860A17F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B371FF97-3B94-A414-EA6F-15334859F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022867C-1052-2087-92C2-108A5A56FD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5DC73F2-BC8A-03E3-B8AE-2D530F61F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2D05804-5EEF-D5F6-6EA7-C8D73A0D6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6EA3262-A826-F20B-ECF9-938CC182E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1782" y="6164019"/>
            <a:ext cx="765267" cy="5822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Soll-Ist Vergleich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Beschreibung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72871FBA-52EA-0412-F612-2FCFE8CF3F0E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B60AD3-DC8A-F1A4-73D8-DF408354B250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E7CB066-11ED-D3BA-961E-D26E559C0FDD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CB2B8EBA-CDDB-A023-085F-DB1F3C561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7CC67FD6-F37B-CD01-30C7-25D02F2F2883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C6DE8BE-80A8-AC49-8404-02A7B58A8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C4C560C-31A7-5040-C12A-F0E0EFC0A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7C039B22-2FC5-DBE5-42DD-05A9488C5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B5CCF0D-4EBF-A5B3-1BE0-0E75CADBD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15462B7-2D58-DCB1-C98E-B110869C3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C2756AF-7A45-3C3C-C4CD-E7D0EC9D7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B813CCE-1C72-AB70-6CFB-155848D1D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162" y="6175132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5700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Fazit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Beschreibung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244A123D-CA5B-D098-1DB9-9E1EC474E43D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0C5ED13-6D51-203A-BE0B-42FBBBFD8DCD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F17DAC8-F125-27E5-52D8-8E92CB07F974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72D39DF5-A361-F1B7-F95D-299A43660F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6EEB4F3-C2F3-56CB-E8CE-4608E302217F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F7F65E4F-AD76-6829-07B3-7158083F2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5C5BBBC0-7F86-B6B8-13DB-6A490A8807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B3E6AECF-1E25-07CA-AD70-9F5FD3CE8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233973B0-C1EB-40DB-16DD-9002BE630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A136C4B4-8090-AEFE-FE7A-01E02427D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97F9E59-0802-5795-4AF9-AF84E0CCD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22B7984-F95B-F934-B9BD-C6BEEAD4BE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7192" y="6152114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364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0"/>
            <a:ext cx="9144000" cy="297133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r>
              <a:rPr lang="de-DE" sz="2700" dirty="0"/>
              <a:t>Quellen: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/>
          <a:lstStyle/>
          <a:p>
            <a:pPr lvl="0"/>
            <a:r>
              <a:rPr lang="de-DE" sz="2400" dirty="0"/>
              <a:t>christ.scene7.com	 qcad.org</a:t>
            </a:r>
            <a:br>
              <a:rPr lang="de-DE" sz="2400" dirty="0"/>
            </a:br>
            <a:r>
              <a:rPr lang="de-DE" sz="2400" dirty="0"/>
              <a:t>way4net.de		signprintables.com</a:t>
            </a:r>
            <a:br>
              <a:rPr lang="de-DE" sz="2400" dirty="0"/>
            </a:br>
            <a:r>
              <a:rPr lang="de-DE" sz="2400" dirty="0"/>
              <a:t>socialmediaexplorer.com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  <a:p>
            <a:pPr lvl="0"/>
            <a:r>
              <a:rPr lang="de-DE" dirty="0"/>
              <a:t>Marco Garagna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638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5F6794-EAEC-D7D9-7650-914719F9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83699" y="-1128822"/>
            <a:ext cx="9144000" cy="2387600"/>
          </a:xfrm>
          <a:scene3d>
            <a:camera prst="orthographicFront">
              <a:rot lat="0" lon="10800000" rev="0"/>
            </a:camera>
            <a:lightRig rig="threePt" dir="t"/>
          </a:scene3d>
        </p:spPr>
        <p:txBody>
          <a:bodyPr/>
          <a:lstStyle/>
          <a:p>
            <a:r>
              <a:rPr lang="de-DE" dirty="0"/>
              <a:t>🚌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5BE85A-8AD3-CC18-41AC-8F0C2594E5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9952" y="-1906290"/>
            <a:ext cx="9144000" cy="3319530"/>
          </a:xfrm>
        </p:spPr>
        <p:txBody>
          <a:bodyPr/>
          <a:lstStyle/>
          <a:p>
            <a:r>
              <a:rPr lang="de-DE" dirty="0"/>
              <a:t>A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29D688-FFB2-8CB4-5F8E-BED628490C74}"/>
              </a:ext>
            </a:extLst>
          </p:cNvPr>
          <p:cNvCxnSpPr>
            <a:cxnSpLocks/>
          </p:cNvCxnSpPr>
          <p:nvPr/>
        </p:nvCxnSpPr>
        <p:spPr>
          <a:xfrm>
            <a:off x="1860550" y="6481951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405B12A-2DD4-5A21-3B05-3BD62088C7F8}"/>
              </a:ext>
            </a:extLst>
          </p:cNvPr>
          <p:cNvCxnSpPr>
            <a:cxnSpLocks/>
          </p:cNvCxnSpPr>
          <p:nvPr/>
        </p:nvCxnSpPr>
        <p:spPr>
          <a:xfrm>
            <a:off x="1860550" y="6367651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103F3A40-F771-3132-C1DE-890343695670}"/>
              </a:ext>
            </a:extLst>
          </p:cNvPr>
          <p:cNvCxnSpPr>
            <a:cxnSpLocks/>
          </p:cNvCxnSpPr>
          <p:nvPr/>
        </p:nvCxnSpPr>
        <p:spPr>
          <a:xfrm>
            <a:off x="1860550" y="6435914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62A26046-F462-416A-E7EC-89F251A5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556" y="2316163"/>
            <a:ext cx="765268" cy="58227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42CE6EC-326A-119A-1828-5EB34CB39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56" y="5856310"/>
            <a:ext cx="311029" cy="487345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13B2122-987D-45B9-492A-198A15FA17A5}"/>
              </a:ext>
            </a:extLst>
          </p:cNvPr>
          <p:cNvSpPr txBox="1"/>
          <p:nvPr/>
        </p:nvSpPr>
        <p:spPr>
          <a:xfrm>
            <a:off x="6758070" y="1192767"/>
            <a:ext cx="6096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8000" dirty="0"/>
              <a:t>🏁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C8E8E851-74F9-09CA-06E5-70E4284319B7}"/>
              </a:ext>
            </a:extLst>
          </p:cNvPr>
          <p:cNvGrpSpPr/>
          <p:nvPr/>
        </p:nvGrpSpPr>
        <p:grpSpPr>
          <a:xfrm>
            <a:off x="10351524" y="5857287"/>
            <a:ext cx="311029" cy="487345"/>
            <a:chOff x="10351524" y="3949108"/>
            <a:chExt cx="560194" cy="877756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81097C2-C0B1-0E8E-754B-6D2EF9A73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8E6447C8-53FE-23A6-4D0C-8C70BA1E0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" name="Grafik 3">
            <a:extLst>
              <a:ext uri="{FF2B5EF4-FFF2-40B4-BE49-F238E27FC236}">
                <a16:creationId xmlns:a16="http://schemas.microsoft.com/office/drawing/2014/main" id="{A89D33B7-6C8E-F543-1285-3E981FDAC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03" y="5861973"/>
            <a:ext cx="311029" cy="48734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B435E3A-5B09-C8B7-5609-9C8AB4871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67" y="5861973"/>
            <a:ext cx="311029" cy="487345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0A5EB926-578A-B496-F51F-48CDBFC7A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84" y="5868438"/>
            <a:ext cx="311029" cy="48734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6C1AA8B-8FAA-543E-022B-BDEBB37B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41" y="5857287"/>
            <a:ext cx="311029" cy="487345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106F75-65EA-9D42-BAD7-103A2DA66A07}"/>
              </a:ext>
            </a:extLst>
          </p:cNvPr>
          <p:cNvCxnSpPr>
            <a:cxnSpLocks/>
          </p:cNvCxnSpPr>
          <p:nvPr/>
        </p:nvCxnSpPr>
        <p:spPr>
          <a:xfrm>
            <a:off x="1860550" y="417469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66F56FF1-0EAB-3FB1-5BB1-76F1F4BE7E3C}"/>
              </a:ext>
            </a:extLst>
          </p:cNvPr>
          <p:cNvCxnSpPr>
            <a:cxnSpLocks/>
          </p:cNvCxnSpPr>
          <p:nvPr/>
        </p:nvCxnSpPr>
        <p:spPr>
          <a:xfrm>
            <a:off x="1860550" y="406039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8FA97304-01AE-26A1-A125-3F3A50F233CC}"/>
              </a:ext>
            </a:extLst>
          </p:cNvPr>
          <p:cNvCxnSpPr>
            <a:cxnSpLocks/>
          </p:cNvCxnSpPr>
          <p:nvPr/>
        </p:nvCxnSpPr>
        <p:spPr>
          <a:xfrm>
            <a:off x="1860550" y="412865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fik 24">
            <a:extLst>
              <a:ext uri="{FF2B5EF4-FFF2-40B4-BE49-F238E27FC236}">
                <a16:creationId xmlns:a16="http://schemas.microsoft.com/office/drawing/2014/main" id="{3A6C8AD3-F927-4F1C-9AA1-345C386C38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556" y="3549055"/>
            <a:ext cx="311029" cy="487345"/>
          </a:xfrm>
          <a:prstGeom prst="rect">
            <a:avLst/>
          </a:prstGeom>
        </p:spPr>
      </p:pic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7EC45658-5887-1A1B-1A0B-B9B2639196BE}"/>
              </a:ext>
            </a:extLst>
          </p:cNvPr>
          <p:cNvGrpSpPr/>
          <p:nvPr/>
        </p:nvGrpSpPr>
        <p:grpSpPr>
          <a:xfrm>
            <a:off x="10351524" y="3550032"/>
            <a:ext cx="311029" cy="487345"/>
            <a:chOff x="10351524" y="3949108"/>
            <a:chExt cx="560194" cy="877756"/>
          </a:xfrm>
        </p:grpSpPr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E46849E0-976C-D024-7EC7-C169B06FD1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9" name="Grafik 28">
              <a:extLst>
                <a:ext uri="{FF2B5EF4-FFF2-40B4-BE49-F238E27FC236}">
                  <a16:creationId xmlns:a16="http://schemas.microsoft.com/office/drawing/2014/main" id="{8F50780C-FF33-151E-AAD5-7BF62810CF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0" name="Grafik 29">
            <a:extLst>
              <a:ext uri="{FF2B5EF4-FFF2-40B4-BE49-F238E27FC236}">
                <a16:creationId xmlns:a16="http://schemas.microsoft.com/office/drawing/2014/main" id="{27B796C7-1C00-D970-3DB3-FA868846F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4403" y="3554718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DE8BCA56-FFF1-8050-3026-61E0F026F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367" y="3554718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A4BFF3A7-DF1F-11AF-C138-FF2924DBB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584" y="3561183"/>
            <a:ext cx="311029" cy="487345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0FF47322-D558-E474-C27E-98273D4A1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741" y="3550032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BCE2BEE2-AAF9-BDDC-4E84-E43DA21C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388" y="3507682"/>
            <a:ext cx="765267" cy="5822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C1A649DD-6B08-5F20-D44E-A42E0E69B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46" y="5830627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195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BA1486A-0765-57F9-C750-4AAE03203A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33720" y="6152114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0"/>
            <a:ext cx="5181600" cy="2982863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172202" y="1757282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202" y="3410893"/>
            <a:ext cx="5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Ticketing-Lösung für Abonnenten und 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202" y="3928676"/>
            <a:ext cx="5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Datenimport über eine VDV452-konforme 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201" y="4426815"/>
            <a:ext cx="58541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Statistische Auswertungen</a:t>
            </a:r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5695EBE0-580E-85E8-18BF-6A1924B02563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1B537CB6-DA0B-94BA-0E6E-45A99CD3DA86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02F672C-0970-2B31-974D-75FF5F1FEAD2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516E58A3-CA51-2C98-C1A1-A7F9B41A53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BFEA1E-C343-2B89-D014-B0D8DCEE7462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3A2494BF-82FC-ADCE-41B2-1E65AEE48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45824FA-522B-D72D-8CD2-0D82D9B33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6F2D050F-934C-5141-8803-AB969D8B1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DD822E4-9798-07E3-370C-9FA353021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F1B6C336-86F4-2F5C-3105-3B6D9A55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0D4D64C-0513-F987-F95D-A330FF3A4F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D7B2FB0-2C15-8DD1-42E2-5C86C45334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113" y="6152114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Ist Analyse Phase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Beschreibung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68CD75B8-8482-5C0D-3984-97C2C47B4459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8E465A9-DEA8-4D10-49DF-D642F0F0899D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48B813F-3A41-4D45-15B5-FFD6485DF2F1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A454F88E-7F4E-F498-C683-752D94A3D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A296325A-B862-843A-D9AB-ED050F6E69A4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E06C4266-8A5C-2BB9-1852-EDADFF7C8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4A61F0F-9415-15C4-1D51-279B52AED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E66F1804-67C0-5C75-E67A-6D1FA26F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5CDDDC4-60A2-3D79-A481-E707E1767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7E5663F-503F-38E9-4554-2E8C23A54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681FA648-A300-4F40-6D77-FF812F0EB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1C25B1B-DE80-8640-A972-475E03911C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2874" y="6152114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B54835FC-05B4-5653-5804-6981FEFFD432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A07F95DF-9160-8456-3725-2539CA4E4F67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78B61025-2258-E5C7-3327-9233D7588122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C72A3D6A-7C8F-F4B4-ADAF-81ACAF2C01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8A8C734-0E2C-26F3-A02A-0AB2A0C721DD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BC3BF6D-AB22-9E3E-FFC0-86B3C5933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067871CF-0289-FA3B-48A3-85D95F2EE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388ED493-6658-BAC4-7F3A-7FEDAB481C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1FC13D8-81EE-0D29-C769-5BCEAF316B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C9768574-B5DC-78A5-36ED-9C9CF1C883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09271E21-FFE7-1D88-580D-B25FD1295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F5EDFC53-B50E-BC6E-3606-0F81507595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824" y="6175132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Ziel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r>
              <a:rPr lang="de-DE" dirty="0"/>
              <a:t>Beschreibung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9410C991-B82C-E67A-642A-F43512CFA67E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6340900-C44F-87A4-D535-3DF9388B2B7D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948671E-F629-BA26-F1EA-65C907BECA3C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056DEE11-7517-0CAF-DA9B-7812044FF9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E5C7D85-E11A-087B-5ECF-BA4F7A57BF2E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6D049799-804B-4715-BDB5-EDC56D1C2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8DC5ECE-C533-AC01-76EE-30369E7BD1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4ED76CD1-5F26-C84F-6125-08F9A20D2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FE869205-B03B-5233-4A33-5E289EAAE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88B9812-FFCE-9A5A-383A-2DC8BB3EE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FBAD165-E156-3883-C8E6-196607B3A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7EBEA8B3-E5E3-5D51-E17E-155557327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470" y="6152114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79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40E5B-E093-8CA6-5D7C-335278F76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9D7A8936-445B-0C4E-2D7E-27BE925DA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622" y="987423"/>
            <a:ext cx="4997324" cy="4873623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F7492-9855-9E42-DBBA-12700FD7DA64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D80499-FE66-CE70-FCF2-1CC46AE7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1890E60-1447-47D5-2157-D4D93CA11955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AF46916-BA06-50E6-60C2-CAF02EE6ED78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020F2592-790A-254A-6FB4-2634FE294B26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6B72339F-A3DE-8342-23FF-918E33A15C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7198C94-FA62-CD10-5753-3A67149D635E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E8CB21C8-4565-4834-A97C-8181B9F27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4401A81-CF48-FB8A-42C7-21A07F93E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1B37C16-2264-C643-8BF0-A758A36728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3CA664DB-3489-2CAC-814E-4D90BBD5CA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4BA5254-8D5C-0C33-C93C-A96108691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E5982E1-6473-78B6-8239-1F6BFDE46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8EEF8CCF-FCD1-D8AA-C2AD-036FF1498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0949" y="6175132"/>
            <a:ext cx="765267" cy="58226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58194"/>
            <a:ext cx="5181600" cy="3886200"/>
          </a:xfr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5012BE15-A833-FC52-E7C6-1BA886C79E74}"/>
              </a:ext>
            </a:extLst>
          </p:cNvPr>
          <p:cNvCxnSpPr>
            <a:cxnSpLocks/>
          </p:cNvCxnSpPr>
          <p:nvPr/>
        </p:nvCxnSpPr>
        <p:spPr>
          <a:xfrm>
            <a:off x="1649345" y="68264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2002FA66-A523-8166-64CE-F1DB276B0758}"/>
              </a:ext>
            </a:extLst>
          </p:cNvPr>
          <p:cNvCxnSpPr>
            <a:cxnSpLocks/>
          </p:cNvCxnSpPr>
          <p:nvPr/>
        </p:nvCxnSpPr>
        <p:spPr>
          <a:xfrm>
            <a:off x="1649345" y="6712156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ECC71255-7ADB-174D-8B77-EED77FB00086}"/>
              </a:ext>
            </a:extLst>
          </p:cNvPr>
          <p:cNvCxnSpPr>
            <a:cxnSpLocks/>
          </p:cNvCxnSpPr>
          <p:nvPr/>
        </p:nvCxnSpPr>
        <p:spPr>
          <a:xfrm>
            <a:off x="1649345" y="6780419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968D1E90-7248-8AF3-05EB-2E95EE122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351" y="6200815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5B49385-F976-4C5A-20F0-3E8590D01871}"/>
              </a:ext>
            </a:extLst>
          </p:cNvPr>
          <p:cNvGrpSpPr/>
          <p:nvPr/>
        </p:nvGrpSpPr>
        <p:grpSpPr>
          <a:xfrm>
            <a:off x="10140319" y="6201792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97695CF-999F-97C9-BF0F-1B854D5A4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46BC070-4114-6265-5764-046EE892C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B977FBB4-A1AD-C149-EC90-937CD11983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198" y="6206478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3CC557F-E502-7A7C-5CD1-CE9860AD0B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162" y="6206478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7F93E921-A095-97E0-9FD7-A5B6F3CEC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9379" y="6212943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89CABF8A-0556-1585-C044-2D1C9A653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5536" y="6201792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634058C-24F9-D336-5A5B-6EA78ABED6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6434" y="6187556"/>
            <a:ext cx="765267" cy="582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413</Words>
  <Application>Microsoft Office PowerPoint</Application>
  <PresentationFormat>Breitbild</PresentationFormat>
  <Paragraphs>79</Paragraphs>
  <Slides>21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 Analyse Phase</vt:lpstr>
      <vt:lpstr>VORGEHENSMODELL</vt:lpstr>
      <vt:lpstr>Ziel</vt:lpstr>
      <vt:lpstr>PowerPoint-Präsentation</vt:lpstr>
      <vt:lpstr>ZIELSETZUNG</vt:lpstr>
      <vt:lpstr>ZIELSETZUNG</vt:lpstr>
      <vt:lpstr>ZIELSETZUNG</vt:lpstr>
      <vt:lpstr>ZIELSETZUNG</vt:lpstr>
      <vt:lpstr>ZIELSETZUNG</vt:lpstr>
      <vt:lpstr>PLANUNG</vt:lpstr>
      <vt:lpstr>Implementierung Phase</vt:lpstr>
      <vt:lpstr>Soll-Ist Vergleich</vt:lpstr>
      <vt:lpstr>Fazit</vt:lpstr>
      <vt:lpstr>Vielen Dank für Ihre Aufmerksamkeit!  Quellen:</vt:lpstr>
      <vt:lpstr>Danke Seite</vt:lpstr>
      <vt:lpstr>PowerPoint-Präsentation</vt:lpstr>
      <vt:lpstr>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56</cp:revision>
  <dcterms:created xsi:type="dcterms:W3CDTF">2024-05-22T09:27:39Z</dcterms:created>
  <dcterms:modified xsi:type="dcterms:W3CDTF">2024-06-17T10:16:04Z</dcterms:modified>
</cp:coreProperties>
</file>